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3" r:id="rId4"/>
  </p:sldMasterIdLst>
  <p:notesMasterIdLst>
    <p:notesMasterId r:id="rId7"/>
  </p:notesMasterIdLst>
  <p:sldIdLst>
    <p:sldId id="272" r:id="rId5"/>
    <p:sldId id="277"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Wailoon Chan" initials="WC" lastIdx="1" clrIdx="0">
    <p:extLst>
      <p:ext uri="{19B8F6BF-5375-455C-9EA6-DF929625EA0E}">
        <p15:presenceInfo xmlns:p15="http://schemas.microsoft.com/office/powerpoint/2012/main" userId="S::wailoon.chan@asco.org::61eff083-35ff-4e06-b384-1f073c497e6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557"/>
    <a:srgbClr val="59CBE8"/>
    <a:srgbClr val="FFB648"/>
    <a:srgbClr val="008764"/>
    <a:srgbClr val="0076A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AB8D276-38F8-4809-BDCD-429C37DF5883}" v="8" dt="2022-10-13T19:38:54.60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961" autoAdjust="0"/>
    <p:restoredTop sz="94660"/>
  </p:normalViewPr>
  <p:slideViewPr>
    <p:cSldViewPr snapToGrid="0">
      <p:cViewPr varScale="1">
        <p:scale>
          <a:sx n="106" d="100"/>
          <a:sy n="106" d="100"/>
        </p:scale>
        <p:origin x="1176" y="184"/>
      </p:cViewPr>
      <p:guideLst/>
    </p:cSldViewPr>
  </p:slideViewPr>
  <p:notesTextViewPr>
    <p:cViewPr>
      <p:scale>
        <a:sx n="1" d="1"/>
        <a:sy n="1" d="1"/>
      </p:scale>
      <p:origin x="0" y="0"/>
    </p:cViewPr>
  </p:notesTextViewPr>
  <p:sorterViewPr>
    <p:cViewPr>
      <p:scale>
        <a:sx n="80" d="100"/>
        <a:sy n="8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13"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EBA891C-00A5-4A37-B085-8292CA9E7413}" type="datetimeFigureOut">
              <a:rPr lang="en-US" smtClean="0"/>
              <a:t>5/6/23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14D9E9D-93A9-4E6A-8E42-DC0055A8528E}" type="slidenum">
              <a:rPr lang="en-US" smtClean="0"/>
              <a:t>‹#›</a:t>
            </a:fld>
            <a:endParaRPr lang="en-US"/>
          </a:p>
        </p:txBody>
      </p:sp>
    </p:spTree>
    <p:extLst>
      <p:ext uri="{BB962C8B-B14F-4D97-AF65-F5344CB8AC3E}">
        <p14:creationId xmlns:p14="http://schemas.microsoft.com/office/powerpoint/2010/main" val="2382882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Whit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ABDE7A-85D9-41DD-86FC-5A5E00CB01EC}"/>
              </a:ext>
            </a:extLst>
          </p:cNvPr>
          <p:cNvSpPr>
            <a:spLocks noGrp="1"/>
          </p:cNvSpPr>
          <p:nvPr>
            <p:ph type="ctrTitle" hasCustomPrompt="1"/>
          </p:nvPr>
        </p:nvSpPr>
        <p:spPr>
          <a:xfrm>
            <a:off x="640080" y="2152716"/>
            <a:ext cx="10972800" cy="1608832"/>
          </a:xfrm>
          <a:prstGeom prst="rect">
            <a:avLst/>
          </a:prstGeom>
        </p:spPr>
        <p:txBody>
          <a:bodyPr anchor="b">
            <a:normAutofit/>
          </a:bodyPr>
          <a:lstStyle>
            <a:lvl1pPr algn="ctr">
              <a:defRPr sz="5400" b="1">
                <a:solidFill>
                  <a:srgbClr val="002557"/>
                </a:solidFill>
                <a:latin typeface="Arial" panose="020B0604020202020204" pitchFamily="34" charset="0"/>
                <a:cs typeface="Arial" panose="020B0604020202020204" pitchFamily="34" charset="0"/>
              </a:defRPr>
            </a:lvl1pPr>
          </a:lstStyle>
          <a:p>
            <a:r>
              <a:rPr lang="en-US" dirty="0"/>
              <a:t>TITLE OF PRESENTATION</a:t>
            </a:r>
          </a:p>
        </p:txBody>
      </p:sp>
      <p:sp>
        <p:nvSpPr>
          <p:cNvPr id="3" name="Subtitle 2">
            <a:extLst>
              <a:ext uri="{FF2B5EF4-FFF2-40B4-BE49-F238E27FC236}">
                <a16:creationId xmlns:a16="http://schemas.microsoft.com/office/drawing/2014/main" id="{144CC758-05CD-498C-B7EA-1421DD07FBAE}"/>
              </a:ext>
            </a:extLst>
          </p:cNvPr>
          <p:cNvSpPr>
            <a:spLocks noGrp="1"/>
          </p:cNvSpPr>
          <p:nvPr>
            <p:ph type="subTitle" idx="1" hasCustomPrompt="1"/>
          </p:nvPr>
        </p:nvSpPr>
        <p:spPr>
          <a:xfrm>
            <a:off x="640080" y="3780297"/>
            <a:ext cx="10972800" cy="594132"/>
          </a:xfrm>
        </p:spPr>
        <p:txBody>
          <a:bodyPr>
            <a:normAutofit/>
          </a:bodyPr>
          <a:lstStyle>
            <a:lvl1pPr marL="0" indent="0" algn="ctr">
              <a:buNone/>
              <a:defRPr sz="2800">
                <a:solidFill>
                  <a:srgbClr val="002557"/>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add subtitle</a:t>
            </a:r>
          </a:p>
        </p:txBody>
      </p:sp>
      <p:sp>
        <p:nvSpPr>
          <p:cNvPr id="13" name="Text Placeholder 8">
            <a:extLst>
              <a:ext uri="{FF2B5EF4-FFF2-40B4-BE49-F238E27FC236}">
                <a16:creationId xmlns:a16="http://schemas.microsoft.com/office/drawing/2014/main" id="{1D9F7408-FA39-411A-B427-9F7A5AE9AC1D}"/>
              </a:ext>
            </a:extLst>
          </p:cNvPr>
          <p:cNvSpPr>
            <a:spLocks noGrp="1"/>
          </p:cNvSpPr>
          <p:nvPr>
            <p:ph type="body" sz="quarter" idx="14" hasCustomPrompt="1"/>
          </p:nvPr>
        </p:nvSpPr>
        <p:spPr>
          <a:xfrm>
            <a:off x="640080" y="4987310"/>
            <a:ext cx="10972800" cy="594131"/>
          </a:xfrm>
        </p:spPr>
        <p:txBody>
          <a:bodyPr>
            <a:noAutofit/>
          </a:bodyPr>
          <a:lstStyle>
            <a:lvl1pPr marL="0" indent="0" algn="r">
              <a:buFontTx/>
              <a:buNone/>
              <a:defRPr sz="2000">
                <a:solidFill>
                  <a:srgbClr val="002557"/>
                </a:solidFill>
              </a:defRPr>
            </a:lvl1pPr>
            <a:lvl2pPr marL="457200" indent="0">
              <a:buFontTx/>
              <a:buNone/>
              <a:defRPr sz="1400">
                <a:solidFill>
                  <a:schemeClr val="bg1"/>
                </a:solidFill>
              </a:defRPr>
            </a:lvl2pPr>
            <a:lvl3pPr marL="914400" indent="0">
              <a:buFontTx/>
              <a:buNone/>
              <a:defRPr sz="1400">
                <a:solidFill>
                  <a:schemeClr val="bg1"/>
                </a:solidFill>
              </a:defRPr>
            </a:lvl3pPr>
            <a:lvl4pPr marL="1371600" indent="0">
              <a:buFontTx/>
              <a:buNone/>
              <a:defRPr sz="1400">
                <a:solidFill>
                  <a:schemeClr val="bg1"/>
                </a:solidFill>
              </a:defRPr>
            </a:lvl4pPr>
            <a:lvl5pPr marL="1828800" indent="0">
              <a:buFontTx/>
              <a:buNone/>
              <a:defRPr sz="1400">
                <a:solidFill>
                  <a:schemeClr val="bg1"/>
                </a:solidFill>
              </a:defRPr>
            </a:lvl5pPr>
          </a:lstStyle>
          <a:p>
            <a:pPr lvl="0"/>
            <a:r>
              <a:rPr lang="en-US" dirty="0"/>
              <a:t>Click to Edit Speaker</a:t>
            </a:r>
          </a:p>
        </p:txBody>
      </p:sp>
      <p:sp>
        <p:nvSpPr>
          <p:cNvPr id="12" name="Slide Number Placeholder 11">
            <a:extLst>
              <a:ext uri="{FF2B5EF4-FFF2-40B4-BE49-F238E27FC236}">
                <a16:creationId xmlns:a16="http://schemas.microsoft.com/office/drawing/2014/main" id="{7D4E9417-9445-1F2E-7015-F6F398D43E4D}"/>
              </a:ext>
            </a:extLst>
          </p:cNvPr>
          <p:cNvSpPr>
            <a:spLocks noGrp="1"/>
          </p:cNvSpPr>
          <p:nvPr>
            <p:ph type="sldNum" sz="quarter" idx="15"/>
          </p:nvPr>
        </p:nvSpPr>
        <p:spPr/>
        <p:txBody>
          <a:bodyPr/>
          <a:lstStyle/>
          <a:p>
            <a:r>
              <a:rPr lang="en-US"/>
              <a:t>PAGE </a:t>
            </a:r>
            <a:fld id="{BE33F7A0-71F0-446B-9DE8-6D75BE64EE0F}" type="slidenum">
              <a:rPr lang="en-US" smtClean="0"/>
              <a:pPr/>
              <a:t>‹#›</a:t>
            </a:fld>
            <a:endParaRPr lang="en-US" dirty="0"/>
          </a:p>
        </p:txBody>
      </p:sp>
    </p:spTree>
    <p:extLst>
      <p:ext uri="{BB962C8B-B14F-4D97-AF65-F5344CB8AC3E}">
        <p14:creationId xmlns:p14="http://schemas.microsoft.com/office/powerpoint/2010/main" val="2625513485"/>
      </p:ext>
    </p:extLst>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0DF019-F863-44AE-B94B-A2CDE4263E74}"/>
              </a:ext>
            </a:extLst>
          </p:cNvPr>
          <p:cNvSpPr>
            <a:spLocks noGrp="1"/>
          </p:cNvSpPr>
          <p:nvPr>
            <p:ph type="title"/>
          </p:nvPr>
        </p:nvSpPr>
        <p:spPr>
          <a:xfrm>
            <a:off x="640080" y="365124"/>
            <a:ext cx="5455920" cy="969406"/>
          </a:xfrm>
          <a:prstGeom prst="rect">
            <a:avLst/>
          </a:prstGeom>
        </p:spPr>
        <p:txBody>
          <a:bodyPr/>
          <a:lstStyle/>
          <a:p>
            <a:r>
              <a:rPr lang="en-US" dirty="0"/>
              <a:t>Click to edit Master title style</a:t>
            </a:r>
          </a:p>
        </p:txBody>
      </p:sp>
      <p:sp>
        <p:nvSpPr>
          <p:cNvPr id="6" name="Slide Number Placeholder 5">
            <a:extLst>
              <a:ext uri="{FF2B5EF4-FFF2-40B4-BE49-F238E27FC236}">
                <a16:creationId xmlns:a16="http://schemas.microsoft.com/office/drawing/2014/main" id="{28EDFBA2-7410-4086-8E43-4DC1C0EF57C2}"/>
              </a:ext>
            </a:extLst>
          </p:cNvPr>
          <p:cNvSpPr>
            <a:spLocks noGrp="1"/>
          </p:cNvSpPr>
          <p:nvPr>
            <p:ph type="sldNum" sz="quarter" idx="12"/>
          </p:nvPr>
        </p:nvSpPr>
        <p:spPr/>
        <p:txBody>
          <a:bodyPr/>
          <a:lstStyle>
            <a:lvl1pPr>
              <a:defRPr>
                <a:solidFill>
                  <a:schemeClr val="bg1"/>
                </a:solidFill>
              </a:defRPr>
            </a:lvl1pPr>
          </a:lstStyle>
          <a:p>
            <a:fld id="{BE33F7A0-71F0-446B-9DE8-6D75BE64EE0F}" type="slidenum">
              <a:rPr lang="en-US" smtClean="0"/>
              <a:pPr/>
              <a:t>‹#›</a:t>
            </a:fld>
            <a:endParaRPr lang="en-US" dirty="0"/>
          </a:p>
        </p:txBody>
      </p:sp>
      <p:sp>
        <p:nvSpPr>
          <p:cNvPr id="8" name="Content Placeholder 7">
            <a:extLst>
              <a:ext uri="{FF2B5EF4-FFF2-40B4-BE49-F238E27FC236}">
                <a16:creationId xmlns:a16="http://schemas.microsoft.com/office/drawing/2014/main" id="{BB8C6B39-612B-4E29-BDFC-1129EF94D685}"/>
              </a:ext>
            </a:extLst>
          </p:cNvPr>
          <p:cNvSpPr>
            <a:spLocks noGrp="1"/>
          </p:cNvSpPr>
          <p:nvPr>
            <p:ph sz="quarter" idx="13"/>
          </p:nvPr>
        </p:nvSpPr>
        <p:spPr>
          <a:xfrm>
            <a:off x="640080" y="1828799"/>
            <a:ext cx="1097280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8887328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title">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D2354B21-5ACF-49E1-A84C-36FD8CEB4E8A}"/>
              </a:ext>
            </a:extLst>
          </p:cNvPr>
          <p:cNvSpPr>
            <a:spLocks noGrp="1"/>
          </p:cNvSpPr>
          <p:nvPr>
            <p:ph type="sldNum" sz="quarter" idx="12"/>
          </p:nvPr>
        </p:nvSpPr>
        <p:spPr/>
        <p:txBody>
          <a:bodyPr/>
          <a:lstStyle/>
          <a:p>
            <a:fld id="{BE33F7A0-71F0-446B-9DE8-6D75BE64EE0F}" type="slidenum">
              <a:rPr lang="en-US" smtClean="0"/>
              <a:t>‹#›</a:t>
            </a:fld>
            <a:endParaRPr lang="en-US"/>
          </a:p>
        </p:txBody>
      </p:sp>
      <p:sp>
        <p:nvSpPr>
          <p:cNvPr id="5" name="Title 1">
            <a:extLst>
              <a:ext uri="{FF2B5EF4-FFF2-40B4-BE49-F238E27FC236}">
                <a16:creationId xmlns:a16="http://schemas.microsoft.com/office/drawing/2014/main" id="{8157A794-B351-4E1D-AC06-88E609E324B6}"/>
              </a:ext>
            </a:extLst>
          </p:cNvPr>
          <p:cNvSpPr>
            <a:spLocks noGrp="1"/>
          </p:cNvSpPr>
          <p:nvPr>
            <p:ph type="ctrTitle" hasCustomPrompt="1"/>
          </p:nvPr>
        </p:nvSpPr>
        <p:spPr>
          <a:xfrm>
            <a:off x="667512" y="2257671"/>
            <a:ext cx="10972800" cy="1970998"/>
          </a:xfrm>
          <a:prstGeom prst="rect">
            <a:avLst/>
          </a:prstGeom>
        </p:spPr>
        <p:txBody>
          <a:bodyPr anchor="ctr" anchorCtr="0">
            <a:normAutofit/>
          </a:bodyPr>
          <a:lstStyle>
            <a:lvl1pPr algn="l">
              <a:defRPr sz="4000" b="1">
                <a:solidFill>
                  <a:srgbClr val="002557"/>
                </a:solidFill>
                <a:latin typeface="Arial" panose="020B0604020202020204" pitchFamily="34" charset="0"/>
                <a:cs typeface="Arial" panose="020B0604020202020204" pitchFamily="34" charset="0"/>
              </a:defRPr>
            </a:lvl1pPr>
          </a:lstStyle>
          <a:p>
            <a:r>
              <a:rPr lang="en-US" dirty="0"/>
              <a:t>CLICK TO EDIT MASTER TITLE STYLE</a:t>
            </a:r>
          </a:p>
        </p:txBody>
      </p:sp>
    </p:spTree>
    <p:extLst>
      <p:ext uri="{BB962C8B-B14F-4D97-AF65-F5344CB8AC3E}">
        <p14:creationId xmlns:p14="http://schemas.microsoft.com/office/powerpoint/2010/main" val="18910493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D2354B21-5ACF-49E1-A84C-36FD8CEB4E8A}"/>
              </a:ext>
            </a:extLst>
          </p:cNvPr>
          <p:cNvSpPr>
            <a:spLocks noGrp="1"/>
          </p:cNvSpPr>
          <p:nvPr>
            <p:ph type="sldNum" sz="quarter" idx="12"/>
          </p:nvPr>
        </p:nvSpPr>
        <p:spPr/>
        <p:txBody>
          <a:bodyPr/>
          <a:lstStyle/>
          <a:p>
            <a:fld id="{BE33F7A0-71F0-446B-9DE8-6D75BE64EE0F}" type="slidenum">
              <a:rPr lang="en-US" smtClean="0"/>
              <a:t>‹#›</a:t>
            </a:fld>
            <a:endParaRPr lang="en-US"/>
          </a:p>
        </p:txBody>
      </p:sp>
    </p:spTree>
    <p:extLst>
      <p:ext uri="{BB962C8B-B14F-4D97-AF65-F5344CB8AC3E}">
        <p14:creationId xmlns:p14="http://schemas.microsoft.com/office/powerpoint/2010/main" val="39346864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Title Slide Whit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ABDE7A-85D9-41DD-86FC-5A5E00CB01EC}"/>
              </a:ext>
            </a:extLst>
          </p:cNvPr>
          <p:cNvSpPr>
            <a:spLocks noGrp="1"/>
          </p:cNvSpPr>
          <p:nvPr>
            <p:ph type="ctrTitle" hasCustomPrompt="1"/>
          </p:nvPr>
        </p:nvSpPr>
        <p:spPr>
          <a:xfrm>
            <a:off x="640080" y="1489130"/>
            <a:ext cx="10972800" cy="2223261"/>
          </a:xfrm>
          <a:prstGeom prst="rect">
            <a:avLst/>
          </a:prstGeom>
        </p:spPr>
        <p:txBody>
          <a:bodyPr anchor="b">
            <a:normAutofit/>
          </a:bodyPr>
          <a:lstStyle>
            <a:lvl1pPr algn="l">
              <a:defRPr sz="5400" b="1">
                <a:solidFill>
                  <a:schemeClr val="bg1"/>
                </a:solidFill>
                <a:latin typeface="Arial" panose="020B0604020202020204" pitchFamily="34" charset="0"/>
                <a:cs typeface="Arial" panose="020B0604020202020204" pitchFamily="34" charset="0"/>
              </a:defRPr>
            </a:lvl1pPr>
          </a:lstStyle>
          <a:p>
            <a:r>
              <a:rPr lang="en-US" dirty="0"/>
              <a:t>TITLE OF MODULE/LECTURE</a:t>
            </a:r>
          </a:p>
        </p:txBody>
      </p:sp>
      <p:sp>
        <p:nvSpPr>
          <p:cNvPr id="3" name="Subtitle 2">
            <a:extLst>
              <a:ext uri="{FF2B5EF4-FFF2-40B4-BE49-F238E27FC236}">
                <a16:creationId xmlns:a16="http://schemas.microsoft.com/office/drawing/2014/main" id="{144CC758-05CD-498C-B7EA-1421DD07FBAE}"/>
              </a:ext>
            </a:extLst>
          </p:cNvPr>
          <p:cNvSpPr>
            <a:spLocks noGrp="1"/>
          </p:cNvSpPr>
          <p:nvPr>
            <p:ph type="subTitle" idx="1"/>
          </p:nvPr>
        </p:nvSpPr>
        <p:spPr>
          <a:xfrm>
            <a:off x="640080" y="3797535"/>
            <a:ext cx="10972800" cy="948671"/>
          </a:xfrm>
        </p:spPr>
        <p:txBody>
          <a:bodyPr>
            <a:normAutofit/>
          </a:bodyPr>
          <a:lstStyle>
            <a:lvl1pPr marL="0" indent="0" algn="l">
              <a:buNone/>
              <a:defRPr sz="28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13" name="Text Placeholder 8">
            <a:extLst>
              <a:ext uri="{FF2B5EF4-FFF2-40B4-BE49-F238E27FC236}">
                <a16:creationId xmlns:a16="http://schemas.microsoft.com/office/drawing/2014/main" id="{1D9F7408-FA39-411A-B427-9F7A5AE9AC1D}"/>
              </a:ext>
            </a:extLst>
          </p:cNvPr>
          <p:cNvSpPr>
            <a:spLocks noGrp="1"/>
          </p:cNvSpPr>
          <p:nvPr>
            <p:ph type="body" sz="quarter" idx="14" hasCustomPrompt="1"/>
          </p:nvPr>
        </p:nvSpPr>
        <p:spPr>
          <a:xfrm>
            <a:off x="640080" y="5142187"/>
            <a:ext cx="10972800" cy="594131"/>
          </a:xfrm>
        </p:spPr>
        <p:txBody>
          <a:bodyPr>
            <a:noAutofit/>
          </a:bodyPr>
          <a:lstStyle>
            <a:lvl1pPr marL="0" indent="0">
              <a:buFontTx/>
              <a:buNone/>
              <a:defRPr sz="2000">
                <a:solidFill>
                  <a:schemeClr val="bg1"/>
                </a:solidFill>
              </a:defRPr>
            </a:lvl1pPr>
            <a:lvl2pPr marL="457200" indent="0">
              <a:buFontTx/>
              <a:buNone/>
              <a:defRPr sz="1400">
                <a:solidFill>
                  <a:schemeClr val="bg1"/>
                </a:solidFill>
              </a:defRPr>
            </a:lvl2pPr>
            <a:lvl3pPr marL="914400" indent="0">
              <a:buFontTx/>
              <a:buNone/>
              <a:defRPr sz="1400">
                <a:solidFill>
                  <a:schemeClr val="bg1"/>
                </a:solidFill>
              </a:defRPr>
            </a:lvl3pPr>
            <a:lvl4pPr marL="1371600" indent="0">
              <a:buFontTx/>
              <a:buNone/>
              <a:defRPr sz="1400">
                <a:solidFill>
                  <a:schemeClr val="bg1"/>
                </a:solidFill>
              </a:defRPr>
            </a:lvl4pPr>
            <a:lvl5pPr marL="1828800" indent="0">
              <a:buFontTx/>
              <a:buNone/>
              <a:defRPr sz="1400">
                <a:solidFill>
                  <a:schemeClr val="bg1"/>
                </a:solidFill>
              </a:defRPr>
            </a:lvl5pPr>
          </a:lstStyle>
          <a:p>
            <a:pPr lvl="0"/>
            <a:r>
              <a:rPr lang="en-US" dirty="0"/>
              <a:t>Click to Edit Speaker</a:t>
            </a:r>
          </a:p>
        </p:txBody>
      </p:sp>
      <p:pic>
        <p:nvPicPr>
          <p:cNvPr id="6" name="Picture 5">
            <a:extLst>
              <a:ext uri="{FF2B5EF4-FFF2-40B4-BE49-F238E27FC236}">
                <a16:creationId xmlns:a16="http://schemas.microsoft.com/office/drawing/2014/main" id="{567FB3A7-0AD3-4819-9FFB-85C98D4281E8}"/>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640080" y="490957"/>
            <a:ext cx="2233785" cy="632905"/>
          </a:xfrm>
          <a:prstGeom prst="rect">
            <a:avLst/>
          </a:prstGeom>
        </p:spPr>
      </p:pic>
    </p:spTree>
    <p:extLst>
      <p:ext uri="{BB962C8B-B14F-4D97-AF65-F5344CB8AC3E}">
        <p14:creationId xmlns:p14="http://schemas.microsoft.com/office/powerpoint/2010/main" val="1106338492"/>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0DF019-F863-44AE-B94B-A2CDE4263E74}"/>
              </a:ext>
            </a:extLst>
          </p:cNvPr>
          <p:cNvSpPr>
            <a:spLocks noGrp="1"/>
          </p:cNvSpPr>
          <p:nvPr>
            <p:ph type="title"/>
          </p:nvPr>
        </p:nvSpPr>
        <p:spPr>
          <a:xfrm>
            <a:off x="640080" y="365124"/>
            <a:ext cx="10972800" cy="1371600"/>
          </a:xfrm>
          <a:prstGeom prst="rect">
            <a:avLst/>
          </a:prstGeom>
        </p:spPr>
        <p:txBody>
          <a:bodyPr/>
          <a:lstStyle/>
          <a:p>
            <a:r>
              <a:rPr lang="en-US"/>
              <a:t>Click to edit Master title style</a:t>
            </a:r>
          </a:p>
        </p:txBody>
      </p:sp>
      <p:sp>
        <p:nvSpPr>
          <p:cNvPr id="6" name="Slide Number Placeholder 5">
            <a:extLst>
              <a:ext uri="{FF2B5EF4-FFF2-40B4-BE49-F238E27FC236}">
                <a16:creationId xmlns:a16="http://schemas.microsoft.com/office/drawing/2014/main" id="{28EDFBA2-7410-4086-8E43-4DC1C0EF57C2}"/>
              </a:ext>
            </a:extLst>
          </p:cNvPr>
          <p:cNvSpPr>
            <a:spLocks noGrp="1"/>
          </p:cNvSpPr>
          <p:nvPr>
            <p:ph type="sldNum" sz="quarter" idx="12"/>
          </p:nvPr>
        </p:nvSpPr>
        <p:spPr/>
        <p:txBody>
          <a:bodyPr/>
          <a:lstStyle>
            <a:lvl1pPr>
              <a:defRPr>
                <a:solidFill>
                  <a:schemeClr val="bg1"/>
                </a:solidFill>
              </a:defRPr>
            </a:lvl1pPr>
          </a:lstStyle>
          <a:p>
            <a:fld id="{BE33F7A0-71F0-446B-9DE8-6D75BE64EE0F}" type="slidenum">
              <a:rPr lang="en-US" smtClean="0"/>
              <a:pPr/>
              <a:t>‹#›</a:t>
            </a:fld>
            <a:endParaRPr lang="en-US" dirty="0"/>
          </a:p>
        </p:txBody>
      </p:sp>
      <p:sp>
        <p:nvSpPr>
          <p:cNvPr id="8" name="Content Placeholder 7">
            <a:extLst>
              <a:ext uri="{FF2B5EF4-FFF2-40B4-BE49-F238E27FC236}">
                <a16:creationId xmlns:a16="http://schemas.microsoft.com/office/drawing/2014/main" id="{BB8C6B39-612B-4E29-BDFC-1129EF94D685}"/>
              </a:ext>
            </a:extLst>
          </p:cNvPr>
          <p:cNvSpPr>
            <a:spLocks noGrp="1"/>
          </p:cNvSpPr>
          <p:nvPr>
            <p:ph sz="quarter" idx="13"/>
          </p:nvPr>
        </p:nvSpPr>
        <p:spPr>
          <a:xfrm>
            <a:off x="640080" y="1828799"/>
            <a:ext cx="1097280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402684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Section title">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D2354B21-5ACF-49E1-A84C-36FD8CEB4E8A}"/>
              </a:ext>
            </a:extLst>
          </p:cNvPr>
          <p:cNvSpPr>
            <a:spLocks noGrp="1"/>
          </p:cNvSpPr>
          <p:nvPr>
            <p:ph type="sldNum" sz="quarter" idx="12"/>
          </p:nvPr>
        </p:nvSpPr>
        <p:spPr/>
        <p:txBody>
          <a:bodyPr/>
          <a:lstStyle/>
          <a:p>
            <a:fld id="{BE33F7A0-71F0-446B-9DE8-6D75BE64EE0F}" type="slidenum">
              <a:rPr lang="en-US" smtClean="0"/>
              <a:t>‹#›</a:t>
            </a:fld>
            <a:endParaRPr lang="en-US"/>
          </a:p>
        </p:txBody>
      </p:sp>
      <p:sp>
        <p:nvSpPr>
          <p:cNvPr id="5" name="Title 1">
            <a:extLst>
              <a:ext uri="{FF2B5EF4-FFF2-40B4-BE49-F238E27FC236}">
                <a16:creationId xmlns:a16="http://schemas.microsoft.com/office/drawing/2014/main" id="{8157A794-B351-4E1D-AC06-88E609E324B6}"/>
              </a:ext>
            </a:extLst>
          </p:cNvPr>
          <p:cNvSpPr>
            <a:spLocks noGrp="1"/>
          </p:cNvSpPr>
          <p:nvPr>
            <p:ph type="ctrTitle" hasCustomPrompt="1"/>
          </p:nvPr>
        </p:nvSpPr>
        <p:spPr>
          <a:xfrm>
            <a:off x="667512" y="2257671"/>
            <a:ext cx="10972800" cy="1970998"/>
          </a:xfrm>
          <a:prstGeom prst="rect">
            <a:avLst/>
          </a:prstGeom>
        </p:spPr>
        <p:txBody>
          <a:bodyPr anchor="ctr" anchorCtr="0">
            <a:normAutofit/>
          </a:bodyPr>
          <a:lstStyle>
            <a:lvl1pPr algn="l">
              <a:defRPr sz="4000" b="1">
                <a:solidFill>
                  <a:schemeClr val="bg1"/>
                </a:solidFill>
                <a:latin typeface="Arial" panose="020B0604020202020204" pitchFamily="34" charset="0"/>
                <a:cs typeface="Arial" panose="020B0604020202020204" pitchFamily="34" charset="0"/>
              </a:defRPr>
            </a:lvl1pPr>
          </a:lstStyle>
          <a:p>
            <a:r>
              <a:rPr lang="en-US" dirty="0"/>
              <a:t>CLICK TO EDIT MASTER TITLE STYLE</a:t>
            </a:r>
          </a:p>
        </p:txBody>
      </p:sp>
    </p:spTree>
    <p:extLst>
      <p:ext uri="{BB962C8B-B14F-4D97-AF65-F5344CB8AC3E}">
        <p14:creationId xmlns:p14="http://schemas.microsoft.com/office/powerpoint/2010/main" val="4414291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D2354B21-5ACF-49E1-A84C-36FD8CEB4E8A}"/>
              </a:ext>
            </a:extLst>
          </p:cNvPr>
          <p:cNvSpPr>
            <a:spLocks noGrp="1"/>
          </p:cNvSpPr>
          <p:nvPr>
            <p:ph type="sldNum" sz="quarter" idx="12"/>
          </p:nvPr>
        </p:nvSpPr>
        <p:spPr/>
        <p:txBody>
          <a:bodyPr/>
          <a:lstStyle/>
          <a:p>
            <a:fld id="{BE33F7A0-71F0-446B-9DE8-6D75BE64EE0F}" type="slidenum">
              <a:rPr lang="en-US" smtClean="0"/>
              <a:t>‹#›</a:t>
            </a:fld>
            <a:endParaRPr lang="en-US"/>
          </a:p>
        </p:txBody>
      </p:sp>
    </p:spTree>
    <p:extLst>
      <p:ext uri="{BB962C8B-B14F-4D97-AF65-F5344CB8AC3E}">
        <p14:creationId xmlns:p14="http://schemas.microsoft.com/office/powerpoint/2010/main" val="3116970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3C2BD162-260B-459B-AFCC-55DA16A13613}"/>
              </a:ext>
            </a:extLst>
          </p:cNvPr>
          <p:cNvSpPr>
            <a:spLocks noGrp="1"/>
          </p:cNvSpPr>
          <p:nvPr userDrawn="1">
            <p:ph type="body" idx="1"/>
          </p:nvPr>
        </p:nvSpPr>
        <p:spPr>
          <a:xfrm>
            <a:off x="640080" y="1825625"/>
            <a:ext cx="10972800" cy="4023360"/>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a:extLst>
              <a:ext uri="{FF2B5EF4-FFF2-40B4-BE49-F238E27FC236}">
                <a16:creationId xmlns:a16="http://schemas.microsoft.com/office/drawing/2014/main" id="{7D608DB3-8625-42CD-B269-7A764B719C70}"/>
              </a:ext>
            </a:extLst>
          </p:cNvPr>
          <p:cNvSpPr>
            <a:spLocks noGrp="1"/>
          </p:cNvSpPr>
          <p:nvPr userDrawn="1">
            <p:ph type="sldNum" sz="quarter" idx="4"/>
          </p:nvPr>
        </p:nvSpPr>
        <p:spPr>
          <a:xfrm>
            <a:off x="963380" y="358440"/>
            <a:ext cx="3546836" cy="889592"/>
          </a:xfrm>
          <a:prstGeom prst="rect">
            <a:avLst/>
          </a:prstGeom>
        </p:spPr>
        <p:txBody>
          <a:bodyPr vert="horz" lIns="91440" tIns="45720" rIns="91440" bIns="45720" rtlCol="0" anchor="t" anchorCtr="0"/>
          <a:lstStyle>
            <a:lvl1pPr algn="r">
              <a:defRPr sz="800" b="0">
                <a:solidFill>
                  <a:schemeClr val="bg1"/>
                </a:solidFill>
                <a:latin typeface="Arial" panose="020B0604020202020204" pitchFamily="34" charset="0"/>
                <a:cs typeface="Arial" panose="020B0604020202020204" pitchFamily="34" charset="0"/>
              </a:defRPr>
            </a:lvl1pPr>
          </a:lstStyle>
          <a:p>
            <a:r>
              <a:rPr lang="en-US" dirty="0"/>
              <a:t>PAGE </a:t>
            </a:r>
            <a:fld id="{BE33F7A0-71F0-446B-9DE8-6D75BE64EE0F}" type="slidenum">
              <a:rPr lang="en-US" smtClean="0"/>
              <a:pPr/>
              <a:t>‹#›</a:t>
            </a:fld>
            <a:endParaRPr lang="en-US" dirty="0"/>
          </a:p>
        </p:txBody>
      </p:sp>
    </p:spTree>
    <p:extLst>
      <p:ext uri="{BB962C8B-B14F-4D97-AF65-F5344CB8AC3E}">
        <p14:creationId xmlns:p14="http://schemas.microsoft.com/office/powerpoint/2010/main" val="478894413"/>
      </p:ext>
    </p:extLst>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1" r:id="rId5"/>
    <p:sldLayoutId id="2147483650" r:id="rId6"/>
    <p:sldLayoutId id="2147483662" r:id="rId7"/>
    <p:sldLayoutId id="2147483655" r:id="rId8"/>
  </p:sldLayoutIdLst>
  <p:hf hdr="0" dt="0"/>
  <p:txStyles>
    <p:titleStyle>
      <a:lvl1pPr algn="l" defTabSz="914400" rtl="0" eaLnBrk="1" latinLnBrk="0" hangingPunct="1">
        <a:lnSpc>
          <a:spcPct val="90000"/>
        </a:lnSpc>
        <a:spcBef>
          <a:spcPct val="0"/>
        </a:spcBef>
        <a:buNone/>
        <a:defRPr sz="3600" b="1" kern="1200">
          <a:solidFill>
            <a:srgbClr val="002557"/>
          </a:solidFill>
          <a:latin typeface="Arial" panose="020B0604020202020204" pitchFamily="34" charset="0"/>
          <a:ea typeface="+mj-ea"/>
          <a:cs typeface="Arial" panose="020B0604020202020204" pitchFamily="34" charset="0"/>
        </a:defRPr>
      </a:lvl1pPr>
    </p:titleStyle>
    <p:bodyStyle>
      <a:lvl1pPr marL="342900" indent="-342900" algn="l" defTabSz="914400" rtl="0" eaLnBrk="1" latinLnBrk="0" hangingPunct="1">
        <a:lnSpc>
          <a:spcPct val="100000"/>
        </a:lnSpc>
        <a:spcBef>
          <a:spcPts val="1000"/>
        </a:spcBef>
        <a:buClr>
          <a:srgbClr val="008764"/>
        </a:buClr>
        <a:buFont typeface="Arial" panose="020B0604020202020204" pitchFamily="34" charset="0"/>
        <a:buChar char="•"/>
        <a:defRPr lang="en-US" sz="2400" kern="1200" dirty="0">
          <a:solidFill>
            <a:srgbClr val="002557"/>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100000"/>
        </a:lnSpc>
        <a:spcBef>
          <a:spcPts val="500"/>
        </a:spcBef>
        <a:buClr>
          <a:srgbClr val="008764"/>
        </a:buClr>
        <a:buFont typeface="Wingdings" panose="05000000000000000000" pitchFamily="2" charset="2"/>
        <a:buChar char="§"/>
        <a:defRPr lang="en-US" sz="2400" kern="1200" dirty="0">
          <a:solidFill>
            <a:srgbClr val="002557"/>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100000"/>
        </a:lnSpc>
        <a:spcBef>
          <a:spcPts val="500"/>
        </a:spcBef>
        <a:buClr>
          <a:srgbClr val="008764"/>
        </a:buClr>
        <a:buFont typeface="Courier New" panose="02070309020205020404" pitchFamily="49" charset="0"/>
        <a:buChar char="o"/>
        <a:defRPr lang="en-US" sz="1800" kern="1200" dirty="0">
          <a:solidFill>
            <a:srgbClr val="002557"/>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100000"/>
        </a:lnSpc>
        <a:spcBef>
          <a:spcPts val="500"/>
        </a:spcBef>
        <a:buClr>
          <a:srgbClr val="008764"/>
        </a:buClr>
        <a:buFont typeface="Arial" panose="020B0604020202020204" pitchFamily="34" charset="0"/>
        <a:buChar char="•"/>
        <a:defRPr lang="en-US" sz="1800" kern="1200" dirty="0">
          <a:solidFill>
            <a:srgbClr val="002557"/>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100000"/>
        </a:lnSpc>
        <a:spcBef>
          <a:spcPts val="500"/>
        </a:spcBef>
        <a:buClr>
          <a:srgbClr val="008764"/>
        </a:buClr>
        <a:buFont typeface="Arial" panose="020B0604020202020204" pitchFamily="34" charset="0"/>
        <a:buChar char="•"/>
        <a:defRPr lang="en-US" sz="1800" kern="1200" dirty="0">
          <a:solidFill>
            <a:srgbClr val="002557"/>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1C8088-72EA-B979-2C1E-9591EA8ED560}"/>
              </a:ext>
            </a:extLst>
          </p:cNvPr>
          <p:cNvSpPr>
            <a:spLocks noGrp="1"/>
          </p:cNvSpPr>
          <p:nvPr>
            <p:ph type="ctrTitle"/>
          </p:nvPr>
        </p:nvSpPr>
        <p:spPr>
          <a:xfrm>
            <a:off x="640080" y="1789577"/>
            <a:ext cx="10972800" cy="1516360"/>
          </a:xfrm>
        </p:spPr>
        <p:txBody>
          <a:bodyPr/>
          <a:lstStyle/>
          <a:p>
            <a:endParaRPr lang="en-US" dirty="0"/>
          </a:p>
        </p:txBody>
      </p:sp>
      <p:sp>
        <p:nvSpPr>
          <p:cNvPr id="3" name="Subtitle 2">
            <a:extLst>
              <a:ext uri="{FF2B5EF4-FFF2-40B4-BE49-F238E27FC236}">
                <a16:creationId xmlns:a16="http://schemas.microsoft.com/office/drawing/2014/main" id="{3803AF95-A4ED-4591-BC5E-E3D36199B174}"/>
              </a:ext>
            </a:extLst>
          </p:cNvPr>
          <p:cNvSpPr>
            <a:spLocks noGrp="1"/>
          </p:cNvSpPr>
          <p:nvPr>
            <p:ph type="subTitle" idx="1"/>
          </p:nvPr>
        </p:nvSpPr>
        <p:spPr>
          <a:xfrm>
            <a:off x="640080" y="3305937"/>
            <a:ext cx="10972800" cy="594131"/>
          </a:xfrm>
        </p:spPr>
        <p:txBody>
          <a:bodyPr/>
          <a:lstStyle/>
          <a:p>
            <a:endParaRPr lang="en-US" dirty="0"/>
          </a:p>
        </p:txBody>
      </p:sp>
      <p:sp>
        <p:nvSpPr>
          <p:cNvPr id="4" name="Text Placeholder 3">
            <a:extLst>
              <a:ext uri="{FF2B5EF4-FFF2-40B4-BE49-F238E27FC236}">
                <a16:creationId xmlns:a16="http://schemas.microsoft.com/office/drawing/2014/main" id="{2741B2E2-1051-2EE0-3DE0-6B5E97A6D486}"/>
              </a:ext>
            </a:extLst>
          </p:cNvPr>
          <p:cNvSpPr>
            <a:spLocks noGrp="1"/>
          </p:cNvSpPr>
          <p:nvPr>
            <p:ph type="body" sz="quarter" idx="14"/>
          </p:nvPr>
        </p:nvSpPr>
        <p:spPr>
          <a:xfrm>
            <a:off x="640080" y="4257433"/>
            <a:ext cx="10972800" cy="843042"/>
          </a:xfrm>
        </p:spPr>
        <p:txBody>
          <a:bodyPr/>
          <a:lstStyle/>
          <a:p>
            <a:pPr algn="ctr"/>
            <a:endParaRPr lang="en-US" dirty="0"/>
          </a:p>
        </p:txBody>
      </p:sp>
      <p:sp>
        <p:nvSpPr>
          <p:cNvPr id="5" name="TextBox 4">
            <a:extLst>
              <a:ext uri="{FF2B5EF4-FFF2-40B4-BE49-F238E27FC236}">
                <a16:creationId xmlns:a16="http://schemas.microsoft.com/office/drawing/2014/main" id="{EA26321C-D12A-D88C-8A97-5623C3E3E286}"/>
              </a:ext>
            </a:extLst>
          </p:cNvPr>
          <p:cNvSpPr txBox="1"/>
          <p:nvPr/>
        </p:nvSpPr>
        <p:spPr>
          <a:xfrm>
            <a:off x="8253663" y="565484"/>
            <a:ext cx="3359217" cy="369332"/>
          </a:xfrm>
          <a:prstGeom prst="rect">
            <a:avLst/>
          </a:prstGeom>
          <a:noFill/>
        </p:spPr>
        <p:txBody>
          <a:bodyPr wrap="square" rtlCol="0">
            <a:spAutoFit/>
          </a:bodyPr>
          <a:lstStyle/>
          <a:p>
            <a:pPr algn="r"/>
            <a:r>
              <a:rPr lang="en-CN" dirty="0"/>
              <a:t>Affiliation Logo</a:t>
            </a:r>
          </a:p>
        </p:txBody>
      </p:sp>
      <p:pic>
        <p:nvPicPr>
          <p:cNvPr id="7" name="Picture 6" descr="A picture containing screenshot, font, text&#10;&#10;Description automatically generated">
            <a:extLst>
              <a:ext uri="{FF2B5EF4-FFF2-40B4-BE49-F238E27FC236}">
                <a16:creationId xmlns:a16="http://schemas.microsoft.com/office/drawing/2014/main" id="{BB292647-B3E5-94FE-C526-708598CB591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40080" y="24063"/>
            <a:ext cx="4942573" cy="1376168"/>
          </a:xfrm>
          <a:prstGeom prst="rect">
            <a:avLst/>
          </a:prstGeom>
        </p:spPr>
      </p:pic>
    </p:spTree>
    <p:extLst>
      <p:ext uri="{BB962C8B-B14F-4D97-AF65-F5344CB8AC3E}">
        <p14:creationId xmlns:p14="http://schemas.microsoft.com/office/powerpoint/2010/main" val="35671439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6FAF67B3-230C-30C1-7EAE-25C7B78E2267}"/>
              </a:ext>
            </a:extLst>
          </p:cNvPr>
          <p:cNvSpPr>
            <a:spLocks noGrp="1"/>
          </p:cNvSpPr>
          <p:nvPr>
            <p:ph type="sldNum" sz="quarter" idx="12"/>
          </p:nvPr>
        </p:nvSpPr>
        <p:spPr/>
        <p:txBody>
          <a:bodyPr/>
          <a:lstStyle/>
          <a:p>
            <a:fld id="{BE33F7A0-71F0-446B-9DE8-6D75BE64EE0F}" type="slidenum">
              <a:rPr lang="en-US" smtClean="0"/>
              <a:t>2</a:t>
            </a:fld>
            <a:endParaRPr lang="en-US"/>
          </a:p>
        </p:txBody>
      </p:sp>
      <p:sp>
        <p:nvSpPr>
          <p:cNvPr id="7" name="Slide Number Placeholder 1">
            <a:extLst>
              <a:ext uri="{FF2B5EF4-FFF2-40B4-BE49-F238E27FC236}">
                <a16:creationId xmlns:a16="http://schemas.microsoft.com/office/drawing/2014/main" id="{5F2A8201-1EE9-0C72-D159-7E90D64276A1}"/>
              </a:ext>
            </a:extLst>
          </p:cNvPr>
          <p:cNvSpPr txBox="1">
            <a:spLocks/>
          </p:cNvSpPr>
          <p:nvPr/>
        </p:nvSpPr>
        <p:spPr>
          <a:xfrm>
            <a:off x="11083564" y="217034"/>
            <a:ext cx="874486" cy="365125"/>
          </a:xfrm>
          <a:prstGeom prst="rect">
            <a:avLst/>
          </a:prstGeom>
        </p:spPr>
        <p:txBody>
          <a:bodyPr vert="horz" lIns="91440" tIns="45720" rIns="91440" bIns="45720" rtlCol="0" anchor="t" anchorCtr="0"/>
          <a:lstStyle>
            <a:defPPr>
              <a:defRPr lang="en-US"/>
            </a:defPPr>
            <a:lvl1pPr marL="0" algn="r" defTabSz="914400" rtl="0" eaLnBrk="1" latinLnBrk="0" hangingPunct="1">
              <a:defRPr sz="800" b="0" kern="1200">
                <a:solidFill>
                  <a:schemeClr val="bg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BE33F7A0-71F0-446B-9DE8-6D75BE64EE0F}" type="slidenum">
              <a:rPr lang="en-US" smtClean="0"/>
              <a:pPr/>
              <a:t>2</a:t>
            </a:fld>
            <a:endParaRPr lang="en-US"/>
          </a:p>
        </p:txBody>
      </p:sp>
      <p:sp>
        <p:nvSpPr>
          <p:cNvPr id="8" name="Title 2">
            <a:extLst>
              <a:ext uri="{FF2B5EF4-FFF2-40B4-BE49-F238E27FC236}">
                <a16:creationId xmlns:a16="http://schemas.microsoft.com/office/drawing/2014/main" id="{A2BAF2F7-2B3E-8CFA-08F6-8B27CB72CB79}"/>
              </a:ext>
            </a:extLst>
          </p:cNvPr>
          <p:cNvSpPr>
            <a:spLocks noGrp="1"/>
          </p:cNvSpPr>
          <p:nvPr>
            <p:ph type="ctrTitle"/>
          </p:nvPr>
        </p:nvSpPr>
        <p:spPr>
          <a:xfrm>
            <a:off x="663831" y="304799"/>
            <a:ext cx="10972800" cy="995829"/>
          </a:xfrm>
        </p:spPr>
        <p:txBody>
          <a:bodyPr/>
          <a:lstStyle/>
          <a:p>
            <a:r>
              <a:rPr lang="en-US" dirty="0"/>
              <a:t>Important Reminders</a:t>
            </a:r>
          </a:p>
        </p:txBody>
      </p:sp>
      <p:sp>
        <p:nvSpPr>
          <p:cNvPr id="9" name="TextBox 8">
            <a:extLst>
              <a:ext uri="{FF2B5EF4-FFF2-40B4-BE49-F238E27FC236}">
                <a16:creationId xmlns:a16="http://schemas.microsoft.com/office/drawing/2014/main" id="{F6687486-8AD0-EBD7-31B9-CC4A0F9841AF}"/>
              </a:ext>
            </a:extLst>
          </p:cNvPr>
          <p:cNvSpPr txBox="1"/>
          <p:nvPr/>
        </p:nvSpPr>
        <p:spPr>
          <a:xfrm>
            <a:off x="514843" y="1762980"/>
            <a:ext cx="10856976" cy="2585323"/>
          </a:xfrm>
          <a:prstGeom prst="rect">
            <a:avLst/>
          </a:prstGeom>
          <a:noFill/>
        </p:spPr>
        <p:txBody>
          <a:bodyPr wrap="square" rtlCol="0">
            <a:spAutoFit/>
          </a:bodyPr>
          <a:lstStyle/>
          <a:p>
            <a:pPr marL="285750" indent="-285750">
              <a:buFont typeface="Arial" panose="020B0604020202020204" pitchFamily="34" charset="0"/>
              <a:buChar char="•"/>
            </a:pPr>
            <a:r>
              <a:rPr lang="en-US" dirty="0">
                <a:solidFill>
                  <a:srgbClr val="002557"/>
                </a:solidFill>
              </a:rPr>
              <a:t>Each oral presentation has been assigned a time slot of 10 or 15 minutes, which includes time for questions and transitioning to the next speaker, as indicated in the conference program. To ensure that the sessions run smoothly and that all speakers have a fair chance to present, we strongly advise speakers to allocate 2-3 minutes of their presentation time for audience questions.</a:t>
            </a:r>
          </a:p>
          <a:p>
            <a:pPr marL="285750" indent="-285750">
              <a:buFont typeface="Arial" panose="020B0604020202020204" pitchFamily="34" charset="0"/>
              <a:buChar char="•"/>
            </a:pPr>
            <a:endParaRPr lang="en-US" dirty="0">
              <a:solidFill>
                <a:srgbClr val="002557"/>
              </a:solidFill>
            </a:endParaRPr>
          </a:p>
          <a:p>
            <a:pPr marL="285750" indent="-285750">
              <a:buFont typeface="Arial" panose="020B0604020202020204" pitchFamily="34" charset="0"/>
              <a:buChar char="•"/>
            </a:pPr>
            <a:r>
              <a:rPr lang="en-US" dirty="0">
                <a:solidFill>
                  <a:srgbClr val="002557"/>
                </a:solidFill>
              </a:rPr>
              <a:t>We kindly request that all session chairs strictly adhere to the allotted time limit. Going over the time limit could result in not having enough time for audience questions or even not finishing the presentation at all. We strongly encourage all speakers to practice their timing in advance to avoid any time management issues during their presentation.</a:t>
            </a:r>
          </a:p>
        </p:txBody>
      </p:sp>
    </p:spTree>
    <p:extLst>
      <p:ext uri="{BB962C8B-B14F-4D97-AF65-F5344CB8AC3E}">
        <p14:creationId xmlns:p14="http://schemas.microsoft.com/office/powerpoint/2010/main" val="3221926222"/>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Flow_SignoffStatus xmlns="7c3013fe-70f9-4ff4-8610-8d1cdb634c0d" xsi:nil="true"/>
    <lcf76f155ced4ddcb4097134ff3c332f xmlns="7c3013fe-70f9-4ff4-8610-8d1cdb634c0d">
      <Terms xmlns="http://schemas.microsoft.com/office/infopath/2007/PartnerControls"/>
    </lcf76f155ced4ddcb4097134ff3c332f>
    <TaxCatchAll xmlns="c358cfc3-f71e-41a5-9d77-25d9b3a30863"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B1C24C4ACFCE9A48B8FB24D317AF858B" ma:contentTypeVersion="17" ma:contentTypeDescription="Create a new document." ma:contentTypeScope="" ma:versionID="2cf1fca30cd2fc4ede71b58453102689">
  <xsd:schema xmlns:xsd="http://www.w3.org/2001/XMLSchema" xmlns:xs="http://www.w3.org/2001/XMLSchema" xmlns:p="http://schemas.microsoft.com/office/2006/metadata/properties" xmlns:ns2="7c3013fe-70f9-4ff4-8610-8d1cdb634c0d" xmlns:ns3="c358cfc3-f71e-41a5-9d77-25d9b3a30863" targetNamespace="http://schemas.microsoft.com/office/2006/metadata/properties" ma:root="true" ma:fieldsID="f393da5926cfcb9dc1bf2d2e287fd42e" ns2:_="" ns3:_="">
    <xsd:import namespace="7c3013fe-70f9-4ff4-8610-8d1cdb634c0d"/>
    <xsd:import namespace="c358cfc3-f71e-41a5-9d77-25d9b3a30863"/>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AutoTags" minOccurs="0"/>
                <xsd:element ref="ns2:MediaServiceLocation" minOccurs="0"/>
                <xsd:element ref="ns2:MediaServiceGenerationTime" minOccurs="0"/>
                <xsd:element ref="ns2:MediaServiceEventHashCode" minOccurs="0"/>
                <xsd:element ref="ns2:MediaServiceOCR" minOccurs="0"/>
                <xsd:element ref="ns3:SharedWithUsers" minOccurs="0"/>
                <xsd:element ref="ns3:SharedWithDetails" minOccurs="0"/>
                <xsd:element ref="ns2:_Flow_SignoffStatus" minOccurs="0"/>
                <xsd:element ref="ns2:MediaLengthInSecond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c3013fe-70f9-4ff4-8610-8d1cdb634c0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Location" ma:index="14" nillable="true" ma:displayName="Location" ma:internalName="MediaServiceLocation"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_Flow_SignoffStatus" ma:index="20" nillable="true" ma:displayName="Sign-off status" ma:internalName="Sign_x002d_off_x0020_status">
      <xsd:simpleType>
        <xsd:restriction base="dms:Text"/>
      </xsd:simpleType>
    </xsd:element>
    <xsd:element name="MediaLengthInSeconds" ma:index="21" nillable="true" ma:displayName="Length (seconds)" ma:internalName="MediaLengthInSeconds" ma:readOnly="true">
      <xsd:simpleType>
        <xsd:restriction base="dms:Unknown"/>
      </xsd:simpleType>
    </xsd:element>
    <xsd:element name="lcf76f155ced4ddcb4097134ff3c332f" ma:index="23" nillable="true" ma:taxonomy="true" ma:internalName="lcf76f155ced4ddcb4097134ff3c332f" ma:taxonomyFieldName="MediaServiceImageTags" ma:displayName="Image Tags" ma:readOnly="false" ma:fieldId="{5cf76f15-5ced-4ddc-b409-7134ff3c332f}" ma:taxonomyMulti="true" ma:sspId="3a143fba-eea5-49d5-8e80-f25e2672b57d"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c358cfc3-f71e-41a5-9d77-25d9b3a30863"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4" nillable="true" ma:displayName="Taxonomy Catch All Column" ma:hidden="true" ma:list="{d5049b4e-1b18-4dcb-b147-1bf908c87910}" ma:internalName="TaxCatchAll" ma:showField="CatchAllData" ma:web="c358cfc3-f71e-41a5-9d77-25d9b3a30863">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2FB2D07-36F3-4537-B512-758DC79CA166}">
  <ds:schemaRefs>
    <ds:schemaRef ds:uri="http://schemas.openxmlformats.org/package/2006/metadata/core-properties"/>
    <ds:schemaRef ds:uri="http://purl.org/dc/terms/"/>
    <ds:schemaRef ds:uri="http://schemas.microsoft.com/office/2006/metadata/properties"/>
    <ds:schemaRef ds:uri="http://www.w3.org/XML/1998/namespace"/>
    <ds:schemaRef ds:uri="http://purl.org/dc/dcmitype/"/>
    <ds:schemaRef ds:uri="http://schemas.microsoft.com/office/2006/documentManagement/types"/>
    <ds:schemaRef ds:uri="c358cfc3-f71e-41a5-9d77-25d9b3a30863"/>
    <ds:schemaRef ds:uri="7c3013fe-70f9-4ff4-8610-8d1cdb634c0d"/>
    <ds:schemaRef ds:uri="http://schemas.microsoft.com/office/infopath/2007/PartnerControls"/>
    <ds:schemaRef ds:uri="http://purl.org/dc/elements/1.1/"/>
  </ds:schemaRefs>
</ds:datastoreItem>
</file>

<file path=customXml/itemProps2.xml><?xml version="1.0" encoding="utf-8"?>
<ds:datastoreItem xmlns:ds="http://schemas.openxmlformats.org/officeDocument/2006/customXml" ds:itemID="{2B3D5025-C1A5-4F88-8C93-7590F25B32F4}">
  <ds:schemaRefs>
    <ds:schemaRef ds:uri="http://schemas.microsoft.com/sharepoint/v3/contenttype/forms"/>
  </ds:schemaRefs>
</ds:datastoreItem>
</file>

<file path=customXml/itemProps3.xml><?xml version="1.0" encoding="utf-8"?>
<ds:datastoreItem xmlns:ds="http://schemas.openxmlformats.org/officeDocument/2006/customXml" ds:itemID="{64116CD1-C295-416B-8C5D-E1AD9838F42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c3013fe-70f9-4ff4-8610-8d1cdb634c0d"/>
    <ds:schemaRef ds:uri="c358cfc3-f71e-41a5-9d77-25d9b3a3086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734</TotalTime>
  <Words>134</Words>
  <Application>Microsoft Macintosh PowerPoint</Application>
  <PresentationFormat>Widescreen</PresentationFormat>
  <Paragraphs>7</Paragraphs>
  <Slides>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Calibri</vt:lpstr>
      <vt:lpstr>Courier New</vt:lpstr>
      <vt:lpstr>Wingdings</vt:lpstr>
      <vt:lpstr>1_Office Theme</vt:lpstr>
      <vt:lpstr>PowerPoint Presentation</vt:lpstr>
      <vt:lpstr>Important Reminders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Wailoon Chan</dc:creator>
  <cp:lastModifiedBy>佩 黄</cp:lastModifiedBy>
  <cp:revision>124</cp:revision>
  <dcterms:created xsi:type="dcterms:W3CDTF">2020-09-03T18:56:05Z</dcterms:created>
  <dcterms:modified xsi:type="dcterms:W3CDTF">2023-05-06T10:19:49Z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0x010100B1C24C4ACFCE9A48B8FB24D317AF858B</vt:lpwstr>
  </property>
  <property fmtid="{D5CDD505-2E9C-101B-9397-08002B2CF9AE}" pid="3" name="MediaServiceImageTags">
    <vt:lpwstr/>
  </property>
</Properties>
</file>